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216185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2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0"/>
  </p:normalViewPr>
  <p:slideViewPr>
    <p:cSldViewPr snapToGrid="0">
      <p:cViewPr>
        <p:scale>
          <a:sx n="82" d="100"/>
          <a:sy n="82" d="100"/>
        </p:scale>
        <p:origin x="496" y="-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538041"/>
            <a:ext cx="10363200" cy="7526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54758"/>
            <a:ext cx="9144000" cy="52194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3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96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150989"/>
            <a:ext cx="2628900" cy="1832074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150989"/>
            <a:ext cx="7734300" cy="1832074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05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91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5389637"/>
            <a:ext cx="10515600" cy="8992725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467437"/>
            <a:ext cx="10515600" cy="4729062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51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5754945"/>
            <a:ext cx="5181600" cy="13716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5754945"/>
            <a:ext cx="5181600" cy="13716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8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50994"/>
            <a:ext cx="10515600" cy="417859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299555"/>
            <a:ext cx="5157787" cy="259723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7896785"/>
            <a:ext cx="5157787" cy="116149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5299555"/>
            <a:ext cx="5183188" cy="259723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7896785"/>
            <a:ext cx="5183188" cy="116149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23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8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9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1238"/>
            <a:ext cx="3932237" cy="5044334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112679"/>
            <a:ext cx="6172200" cy="1536320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485573"/>
            <a:ext cx="3932237" cy="1201532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3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1238"/>
            <a:ext cx="3932237" cy="5044334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112679"/>
            <a:ext cx="6172200" cy="1536320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485573"/>
            <a:ext cx="3932237" cy="1201532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09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150994"/>
            <a:ext cx="10515600" cy="4178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754945"/>
            <a:ext cx="10515600" cy="13716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0037221"/>
            <a:ext cx="27432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0037221"/>
            <a:ext cx="41148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0037221"/>
            <a:ext cx="27432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34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A7DD23-08C7-0C79-328E-1548BFF3D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2191431"/>
            <a:ext cx="8115300" cy="360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C09429-AD7B-B583-3AE7-736EEC03C923}"/>
              </a:ext>
            </a:extLst>
          </p:cNvPr>
          <p:cNvSpPr txBox="1"/>
          <p:nvPr/>
        </p:nvSpPr>
        <p:spPr>
          <a:xfrm>
            <a:off x="1349828" y="1606656"/>
            <a:ext cx="1719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3F370-E1BF-BF6B-58E9-D3131F5E7536}"/>
              </a:ext>
            </a:extLst>
          </p:cNvPr>
          <p:cNvSpPr txBox="1"/>
          <p:nvPr/>
        </p:nvSpPr>
        <p:spPr>
          <a:xfrm>
            <a:off x="1412878" y="8082309"/>
            <a:ext cx="1719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</a:p>
        </p:txBody>
      </p:sp>
      <p:pic>
        <p:nvPicPr>
          <p:cNvPr id="10" name="Picture 9" descr="A field of grass with a river in the distance&#10;&#10;Description automatically generated">
            <a:extLst>
              <a:ext uri="{FF2B5EF4-FFF2-40B4-BE49-F238E27FC236}">
                <a16:creationId xmlns:a16="http://schemas.microsoft.com/office/drawing/2014/main" id="{E36F7AF2-6067-F05E-B988-AB9B6078D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98" t="32953" r="17256" b="8156"/>
          <a:stretch/>
        </p:blipFill>
        <p:spPr>
          <a:xfrm>
            <a:off x="1527055" y="6028127"/>
            <a:ext cx="2961782" cy="1824286"/>
          </a:xfrm>
          <a:prstGeom prst="flowChartAlternateProcess">
            <a:avLst/>
          </a:prstGeom>
          <a:ln w="60325">
            <a:solidFill>
              <a:srgbClr val="FFC000"/>
            </a:solidFill>
          </a:ln>
        </p:spPr>
      </p:pic>
      <p:pic>
        <p:nvPicPr>
          <p:cNvPr id="11" name="Picture 10" descr="A field of grass with a fence&#10;&#10;Description automatically generated">
            <a:extLst>
              <a:ext uri="{FF2B5EF4-FFF2-40B4-BE49-F238E27FC236}">
                <a16:creationId xmlns:a16="http://schemas.microsoft.com/office/drawing/2014/main" id="{FED571A9-4EEB-59B2-436F-56D074785C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41" t="27410" r="41723" b="13698"/>
          <a:stretch/>
        </p:blipFill>
        <p:spPr>
          <a:xfrm>
            <a:off x="4615109" y="6028128"/>
            <a:ext cx="2961782" cy="1824285"/>
          </a:xfrm>
          <a:prstGeom prst="flowChartAlternateProcess">
            <a:avLst/>
          </a:prstGeom>
          <a:ln w="50800">
            <a:solidFill>
              <a:srgbClr val="7030A0"/>
            </a:solidFill>
          </a:ln>
        </p:spPr>
      </p:pic>
      <p:pic>
        <p:nvPicPr>
          <p:cNvPr id="12" name="Picture 11" descr="A green field with a lake in the background&#10;&#10;Description automatically generated">
            <a:extLst>
              <a:ext uri="{FF2B5EF4-FFF2-40B4-BE49-F238E27FC236}">
                <a16:creationId xmlns:a16="http://schemas.microsoft.com/office/drawing/2014/main" id="{C217D614-6D28-460A-16CE-8D3AA57ABD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977" t="28664" r="8656" b="7200"/>
          <a:stretch/>
        </p:blipFill>
        <p:spPr>
          <a:xfrm>
            <a:off x="7703163" y="6028128"/>
            <a:ext cx="2961783" cy="1824285"/>
          </a:xfrm>
          <a:prstGeom prst="flowChartAlternateProcess">
            <a:avLst/>
          </a:prstGeom>
          <a:ln w="57150">
            <a:solidFill>
              <a:srgbClr val="00D29A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72EF9-4DDF-CEEB-998D-D21C11E220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7869" y="8667084"/>
            <a:ext cx="777240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5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Elise Gallois</dc:creator>
  <cp:lastModifiedBy>Elise Gallois</cp:lastModifiedBy>
  <cp:revision>3</cp:revision>
  <dcterms:created xsi:type="dcterms:W3CDTF">2024-09-17T15:14:29Z</dcterms:created>
  <dcterms:modified xsi:type="dcterms:W3CDTF">2024-09-17T15:39:00Z</dcterms:modified>
</cp:coreProperties>
</file>

<file path=docProps/thumbnail.jpeg>
</file>